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97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2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79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197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6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32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9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190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7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7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93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C2121A6-53CA-432B-A197-C241E96F6071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737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8B68-68BF-3591-D3AD-1AB1FEB65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Djazman</a:t>
            </a:r>
            <a:r>
              <a:rPr lang="en-US" dirty="0"/>
              <a:t> al-</a:t>
            </a:r>
            <a:r>
              <a:rPr lang="en-US" dirty="0" err="1"/>
              <a:t>kindi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45C71-5C1C-4A42-0B15-FB75E3A59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Nama : </a:t>
            </a:r>
            <a:r>
              <a:rPr lang="en-US" dirty="0" err="1"/>
              <a:t>Hafizh</a:t>
            </a:r>
            <a:r>
              <a:rPr lang="en-US" dirty="0"/>
              <a:t> </a:t>
            </a:r>
            <a:r>
              <a:rPr lang="en-US" dirty="0" err="1"/>
              <a:t>Sonjaya</a:t>
            </a:r>
            <a:endParaRPr lang="en-US" dirty="0"/>
          </a:p>
          <a:p>
            <a:r>
              <a:rPr lang="en-US" dirty="0"/>
              <a:t>NIM </a:t>
            </a:r>
            <a:r>
              <a:rPr lang="en-US"/>
              <a:t>: 191220017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25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6C6E-B6AB-5C99-551B-F934CB91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A6468-A097-F686-416F-F7CC5E36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Teknik um Pontianak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ikatan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Muhammadiyah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pontiana</a:t>
            </a:r>
            <a:r>
              <a:rPr lang="en-US" dirty="0"/>
              <a:t>,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ikatan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Muhammadiyah.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1584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9CBE-4F07-5A5B-6588-B221AA94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TUJUAN APLIKASI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5537A-2F62-15C6-DF41-E6630FDA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,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oeganisasi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Muhammadiyah di </a:t>
            </a:r>
            <a:r>
              <a:rPr lang="en-US" dirty="0" err="1"/>
              <a:t>instansi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43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A10-D318-8B9D-202E-4EDC92D1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4986"/>
            <a:ext cx="7729728" cy="1188720"/>
          </a:xfrm>
        </p:spPr>
        <p:txBody>
          <a:bodyPr/>
          <a:lstStyle/>
          <a:p>
            <a:r>
              <a:rPr lang="en-US" dirty="0"/>
              <a:t>Desain data base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4A9079-4189-458F-1A3C-91B6B425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1694327"/>
            <a:ext cx="7969335" cy="4482751"/>
          </a:xfrm>
        </p:spPr>
      </p:pic>
    </p:spTree>
    <p:extLst>
      <p:ext uri="{BB962C8B-B14F-4D97-AF65-F5344CB8AC3E}">
        <p14:creationId xmlns:p14="http://schemas.microsoft.com/office/powerpoint/2010/main" val="11025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0A1F-E759-0A2A-C59B-1F7D7197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86" y="259842"/>
            <a:ext cx="7729728" cy="1188720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918CBC-70BF-73AC-A76E-96EBA0388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" y="1992906"/>
            <a:ext cx="3489949" cy="19630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FC9AC-E60E-DD41-F3DC-59F732A5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96" y="1992906"/>
            <a:ext cx="3489949" cy="1963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1E6BE-9C5F-5D2A-6D2F-305818C7B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97" y="1992906"/>
            <a:ext cx="3928850" cy="2209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06ACF-30A8-EEBB-63E3-ABD951E55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" y="4353886"/>
            <a:ext cx="3489948" cy="1963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6CA0C-9484-2D9D-B3B3-914C6C444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96" y="4295163"/>
            <a:ext cx="3928851" cy="2209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ACE60A-27F9-5E02-4965-66BB45EB4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79" y="4353886"/>
            <a:ext cx="3698614" cy="20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F247-2450-801B-6C2A-34F9D53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5143F5-2D6D-4703-DB5A-FD85F5FAD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8" y="2562924"/>
            <a:ext cx="5514622" cy="310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B151A-5ADC-5033-9A08-D88061192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16" y="2562924"/>
            <a:ext cx="4411336" cy="32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85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23</TotalTime>
  <Words>84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Djazman al-kindi</vt:lpstr>
      <vt:lpstr>LATAR BELAKANG</vt:lpstr>
      <vt:lpstr>TUJUAN APLIKASI</vt:lpstr>
      <vt:lpstr>Desain data base</vt:lpstr>
      <vt:lpstr>Tampilan website</vt:lpstr>
      <vt:lpstr>Tampilan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Apk penjualan</dc:title>
  <dc:creator>Aji Riandi Kurniawan</dc:creator>
  <cp:lastModifiedBy>Aji Riandi Kurniawan</cp:lastModifiedBy>
  <cp:revision>3</cp:revision>
  <dcterms:created xsi:type="dcterms:W3CDTF">2022-07-31T17:40:50Z</dcterms:created>
  <dcterms:modified xsi:type="dcterms:W3CDTF">2022-08-02T17:33:55Z</dcterms:modified>
</cp:coreProperties>
</file>